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6E2BE-B64D-4044-BF91-614DA14C20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FE1A16-8B30-4F29-BA5C-4CDCA7A30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FC38B8-0FB9-4463-A4A4-7CCB77E8FEF9}"/>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B99F09B9-77DA-4F20-87F2-A0B171E6C4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2BBFB-7664-4446-8BAB-CBD926805B50}"/>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158119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EF472-D25A-44C4-8F65-0E6D53332D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B2E4EB-3DA3-4BF7-9D0C-C918E90520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D3732-BA55-4CE4-AAAF-6208C7C554ED}"/>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CDEF49E6-74C6-45CB-AD3F-631AE31B3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7DAC4-83A8-4A6C-ADC3-BD36AB1F4ED9}"/>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408777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312D68-0F14-4695-9EA8-639EEE6024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424E24-658A-4447-864C-E144632BC6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27FBAF-2807-4183-8971-79BE2F2E8BAA}"/>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8352C33F-B921-4279-8B1A-A96D3B6585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83C47-E618-4442-BB32-1C571E60FA46}"/>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195053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D2F26-978C-410B-BED0-3EDE49E07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A5A379-3B09-4EB3-A7B6-7BA17EDCD9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5B8D3E-54C2-463F-8D4D-B9AAA9F2D590}"/>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0AF6450C-FB54-4C31-8ABB-9784769862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45E01-17D0-4621-A1C6-8ACE2C343F98}"/>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3641745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0CF2-85F4-4B58-ABFB-BD76FB9446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BD9FAE-9DC1-43FB-B790-C65B89E79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920A1-953E-4DCC-AEB1-A924AC8A4C68}"/>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1930BAAF-8B37-417D-A1CF-EC3256C71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400E9-A80E-4170-80B7-5952577079FB}"/>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304992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9B46-87A8-47A8-AA35-DE87194E0E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BE18A1-EA65-45BD-88D0-65CD000C7C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619B66-9C26-467A-8777-792A6E1D57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DB6957-3FAB-4288-A429-CE15499AD521}"/>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6" name="Footer Placeholder 5">
            <a:extLst>
              <a:ext uri="{FF2B5EF4-FFF2-40B4-BE49-F238E27FC236}">
                <a16:creationId xmlns:a16="http://schemas.microsoft.com/office/drawing/2014/main" id="{4210499A-4D42-4EE8-B28D-CBF36ED3C4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095842-597C-4748-B0E0-FA8EFE301B3F}"/>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363653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0910D-DB76-4D52-AAAA-3FDE0492D9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7EEFF6-6E9A-4225-8909-5D93FFE8D9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46BDBB-D8EA-4419-9572-A4FC0E4B83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D9F830-7BC1-4993-B327-05431CAC81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2C0EEF-0A35-4943-9B34-659EFBB73F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0F6626-423D-49CC-8044-B9927D60ED18}"/>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8" name="Footer Placeholder 7">
            <a:extLst>
              <a:ext uri="{FF2B5EF4-FFF2-40B4-BE49-F238E27FC236}">
                <a16:creationId xmlns:a16="http://schemas.microsoft.com/office/drawing/2014/main" id="{497F9643-1F12-40E7-922E-87BEBB75A7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A1AC81-BCF8-497C-AE6F-0B4FEFD01087}"/>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310911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6718-1D7E-4888-9BC9-2153A72886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FD173F-9163-4B45-B42C-31E66360CACC}"/>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4" name="Footer Placeholder 3">
            <a:extLst>
              <a:ext uri="{FF2B5EF4-FFF2-40B4-BE49-F238E27FC236}">
                <a16:creationId xmlns:a16="http://schemas.microsoft.com/office/drawing/2014/main" id="{01926D81-2EE7-4DF0-8978-D7E8A3027B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4CE334-A6E9-49D1-A01E-6CDAC788C657}"/>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2764101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016209-D928-47DD-98EF-74B353B0BF77}"/>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3" name="Footer Placeholder 2">
            <a:extLst>
              <a:ext uri="{FF2B5EF4-FFF2-40B4-BE49-F238E27FC236}">
                <a16:creationId xmlns:a16="http://schemas.microsoft.com/office/drawing/2014/main" id="{0140F7AA-6A61-4560-8CE5-2A1C80AE49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18D49A-3C96-49D9-BAA4-12C3469038B0}"/>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387190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E289-BC14-4F18-9556-6281B40E1B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A27993-5687-4E04-99AD-E3C32171F7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C1990B-8EA3-4799-A56E-212DCF1D44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98A380-1C3D-4056-ABE0-321D6A3AA51E}"/>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6" name="Footer Placeholder 5">
            <a:extLst>
              <a:ext uri="{FF2B5EF4-FFF2-40B4-BE49-F238E27FC236}">
                <a16:creationId xmlns:a16="http://schemas.microsoft.com/office/drawing/2014/main" id="{FB9202CE-0BC8-4A1C-8248-63934C7D8D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6C1BB5-F0ED-4CE3-BC32-D41852543FD7}"/>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296014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1B7D5-B2C4-4DFE-80A5-528F9099DE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0D7ADA-5B3B-4E79-9C8C-EB93E63093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DB5D6-CB06-4845-A289-059EF392B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222DC-47AB-4F12-9C49-EFBFF01C232F}"/>
              </a:ext>
            </a:extLst>
          </p:cNvPr>
          <p:cNvSpPr>
            <a:spLocks noGrp="1"/>
          </p:cNvSpPr>
          <p:nvPr>
            <p:ph type="dt" sz="half" idx="10"/>
          </p:nvPr>
        </p:nvSpPr>
        <p:spPr/>
        <p:txBody>
          <a:bodyPr/>
          <a:lstStyle/>
          <a:p>
            <a:fld id="{7571C698-78A8-43EC-8FF0-E192ECE76639}" type="datetimeFigureOut">
              <a:rPr lang="en-US" smtClean="0"/>
              <a:t>9/7/2021</a:t>
            </a:fld>
            <a:endParaRPr lang="en-US"/>
          </a:p>
        </p:txBody>
      </p:sp>
      <p:sp>
        <p:nvSpPr>
          <p:cNvPr id="6" name="Footer Placeholder 5">
            <a:extLst>
              <a:ext uri="{FF2B5EF4-FFF2-40B4-BE49-F238E27FC236}">
                <a16:creationId xmlns:a16="http://schemas.microsoft.com/office/drawing/2014/main" id="{414C15CF-A747-4747-BDBB-BD3C4E776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9C312-6E2C-41D0-B6AA-E437CA9E5E77}"/>
              </a:ext>
            </a:extLst>
          </p:cNvPr>
          <p:cNvSpPr>
            <a:spLocks noGrp="1"/>
          </p:cNvSpPr>
          <p:nvPr>
            <p:ph type="sldNum" sz="quarter" idx="12"/>
          </p:nvPr>
        </p:nvSpPr>
        <p:spPr/>
        <p:txBody>
          <a:bodyPr/>
          <a:lstStyle/>
          <a:p>
            <a:fld id="{C1A43AD4-C3DA-4209-B90B-E3EEE5AFBC92}" type="slidenum">
              <a:rPr lang="en-US" smtClean="0"/>
              <a:t>‹#›</a:t>
            </a:fld>
            <a:endParaRPr lang="en-US"/>
          </a:p>
        </p:txBody>
      </p:sp>
    </p:spTree>
    <p:extLst>
      <p:ext uri="{BB962C8B-B14F-4D97-AF65-F5344CB8AC3E}">
        <p14:creationId xmlns:p14="http://schemas.microsoft.com/office/powerpoint/2010/main" val="223833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2C55CB-BEE1-4ADF-A1C2-7D6E83F66C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513035-45E9-41BA-971A-64EEA4595C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70AF3-2130-42A6-8FEA-4C124C7675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1C698-78A8-43EC-8FF0-E192ECE76639}" type="datetimeFigureOut">
              <a:rPr lang="en-US" smtClean="0"/>
              <a:t>9/7/2021</a:t>
            </a:fld>
            <a:endParaRPr lang="en-US"/>
          </a:p>
        </p:txBody>
      </p:sp>
      <p:sp>
        <p:nvSpPr>
          <p:cNvPr id="5" name="Footer Placeholder 4">
            <a:extLst>
              <a:ext uri="{FF2B5EF4-FFF2-40B4-BE49-F238E27FC236}">
                <a16:creationId xmlns:a16="http://schemas.microsoft.com/office/drawing/2014/main" id="{FEBB6F82-251A-4396-861B-C359E9A457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7F5D61-4FF0-4BB4-BCB2-D78CB4D14E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43AD4-C3DA-4209-B90B-E3EEE5AFBC92}" type="slidenum">
              <a:rPr lang="en-US" smtClean="0"/>
              <a:t>‹#›</a:t>
            </a:fld>
            <a:endParaRPr lang="en-US"/>
          </a:p>
        </p:txBody>
      </p:sp>
    </p:spTree>
    <p:extLst>
      <p:ext uri="{BB962C8B-B14F-4D97-AF65-F5344CB8AC3E}">
        <p14:creationId xmlns:p14="http://schemas.microsoft.com/office/powerpoint/2010/main" val="117824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dross@washoeschools.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81B0-A84F-4F29-906C-E17CF73388B5}"/>
              </a:ext>
            </a:extLst>
          </p:cNvPr>
          <p:cNvSpPr>
            <a:spLocks noGrp="1"/>
          </p:cNvSpPr>
          <p:nvPr>
            <p:ph type="ctrTitle"/>
          </p:nvPr>
        </p:nvSpPr>
        <p:spPr/>
        <p:txBody>
          <a:bodyPr/>
          <a:lstStyle/>
          <a:p>
            <a:r>
              <a:rPr lang="en-US" dirty="0"/>
              <a:t>World History</a:t>
            </a:r>
          </a:p>
        </p:txBody>
      </p:sp>
      <p:sp>
        <p:nvSpPr>
          <p:cNvPr id="3" name="Subtitle 2">
            <a:extLst>
              <a:ext uri="{FF2B5EF4-FFF2-40B4-BE49-F238E27FC236}">
                <a16:creationId xmlns:a16="http://schemas.microsoft.com/office/drawing/2014/main" id="{D65CE4D0-DC90-456E-BA72-5D1BD3413A49}"/>
              </a:ext>
            </a:extLst>
          </p:cNvPr>
          <p:cNvSpPr>
            <a:spLocks noGrp="1"/>
          </p:cNvSpPr>
          <p:nvPr>
            <p:ph type="subTitle" idx="1"/>
          </p:nvPr>
        </p:nvSpPr>
        <p:spPr/>
        <p:txBody>
          <a:bodyPr/>
          <a:lstStyle/>
          <a:p>
            <a:r>
              <a:rPr lang="en-US" dirty="0"/>
              <a:t>Instructor:  David Ross</a:t>
            </a:r>
          </a:p>
        </p:txBody>
      </p:sp>
    </p:spTree>
    <p:extLst>
      <p:ext uri="{BB962C8B-B14F-4D97-AF65-F5344CB8AC3E}">
        <p14:creationId xmlns:p14="http://schemas.microsoft.com/office/powerpoint/2010/main" val="283799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B3190-18D0-4CF3-9959-9794C4CB3397}"/>
              </a:ext>
            </a:extLst>
          </p:cNvPr>
          <p:cNvSpPr>
            <a:spLocks noGrp="1"/>
          </p:cNvSpPr>
          <p:nvPr>
            <p:ph type="title"/>
          </p:nvPr>
        </p:nvSpPr>
        <p:spPr/>
        <p:txBody>
          <a:bodyPr/>
          <a:lstStyle/>
          <a:p>
            <a:r>
              <a:rPr lang="en-US" dirty="0"/>
              <a:t>Best way to communicate…</a:t>
            </a:r>
          </a:p>
        </p:txBody>
      </p:sp>
      <p:sp>
        <p:nvSpPr>
          <p:cNvPr id="3" name="Content Placeholder 2">
            <a:extLst>
              <a:ext uri="{FF2B5EF4-FFF2-40B4-BE49-F238E27FC236}">
                <a16:creationId xmlns:a16="http://schemas.microsoft.com/office/drawing/2014/main" id="{BCD6145A-BA9D-4157-AE09-9E088ECC5377}"/>
              </a:ext>
            </a:extLst>
          </p:cNvPr>
          <p:cNvSpPr>
            <a:spLocks noGrp="1"/>
          </p:cNvSpPr>
          <p:nvPr>
            <p:ph idx="1"/>
          </p:nvPr>
        </p:nvSpPr>
        <p:spPr/>
        <p:txBody>
          <a:bodyPr/>
          <a:lstStyle/>
          <a:p>
            <a:r>
              <a:rPr lang="en-US" dirty="0"/>
              <a:t>Email:  </a:t>
            </a:r>
            <a:r>
              <a:rPr lang="en-US" dirty="0">
                <a:hlinkClick r:id="rId2"/>
              </a:rPr>
              <a:t>dross@washoeschools.net</a:t>
            </a:r>
            <a:r>
              <a:rPr lang="en-US" dirty="0"/>
              <a:t>  </a:t>
            </a:r>
          </a:p>
          <a:p>
            <a:endParaRPr lang="en-US" dirty="0"/>
          </a:p>
          <a:p>
            <a:r>
              <a:rPr lang="en-US" dirty="0"/>
              <a:t>You can call and leave a message at the main office:</a:t>
            </a:r>
          </a:p>
          <a:p>
            <a:r>
              <a:rPr lang="en-US" dirty="0"/>
              <a:t>775 333-5050</a:t>
            </a:r>
          </a:p>
          <a:p>
            <a:endParaRPr lang="en-US" dirty="0"/>
          </a:p>
          <a:p>
            <a:r>
              <a:rPr lang="en-US" dirty="0"/>
              <a:t>I also will communicate with you via the gradebook.</a:t>
            </a:r>
          </a:p>
          <a:p>
            <a:r>
              <a:rPr lang="en-US" dirty="0"/>
              <a:t>Check Infinite Campus to follow student progress.</a:t>
            </a:r>
          </a:p>
        </p:txBody>
      </p:sp>
    </p:spTree>
    <p:extLst>
      <p:ext uri="{BB962C8B-B14F-4D97-AF65-F5344CB8AC3E}">
        <p14:creationId xmlns:p14="http://schemas.microsoft.com/office/powerpoint/2010/main" val="232204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EF666-8B5A-4CC5-8A81-495B60D89A33}"/>
              </a:ext>
            </a:extLst>
          </p:cNvPr>
          <p:cNvSpPr>
            <a:spLocks noGrp="1"/>
          </p:cNvSpPr>
          <p:nvPr>
            <p:ph type="title"/>
          </p:nvPr>
        </p:nvSpPr>
        <p:spPr/>
        <p:txBody>
          <a:bodyPr/>
          <a:lstStyle/>
          <a:p>
            <a:r>
              <a:rPr lang="en-US" dirty="0"/>
              <a:t>Syllabus</a:t>
            </a:r>
          </a:p>
        </p:txBody>
      </p:sp>
      <p:sp>
        <p:nvSpPr>
          <p:cNvPr id="3" name="Content Placeholder 2">
            <a:extLst>
              <a:ext uri="{FF2B5EF4-FFF2-40B4-BE49-F238E27FC236}">
                <a16:creationId xmlns:a16="http://schemas.microsoft.com/office/drawing/2014/main" id="{307421C6-3E8F-43BF-B6CA-499F23105986}"/>
              </a:ext>
            </a:extLst>
          </p:cNvPr>
          <p:cNvSpPr>
            <a:spLocks noGrp="1"/>
          </p:cNvSpPr>
          <p:nvPr>
            <p:ph idx="1"/>
          </p:nvPr>
        </p:nvSpPr>
        <p:spPr/>
        <p:txBody>
          <a:bodyPr/>
          <a:lstStyle/>
          <a:p>
            <a:r>
              <a:rPr lang="en-US" dirty="0"/>
              <a:t>Teams has the Syllabus.  Take some time to look through the details.</a:t>
            </a:r>
          </a:p>
          <a:p>
            <a:r>
              <a:rPr lang="en-US" dirty="0"/>
              <a:t>Teams will have digital copies of the textbook.</a:t>
            </a:r>
          </a:p>
          <a:p>
            <a:r>
              <a:rPr lang="en-US" dirty="0"/>
              <a:t>Physical copies of the textbook are available upon request.</a:t>
            </a:r>
          </a:p>
        </p:txBody>
      </p:sp>
    </p:spTree>
    <p:extLst>
      <p:ext uri="{BB962C8B-B14F-4D97-AF65-F5344CB8AC3E}">
        <p14:creationId xmlns:p14="http://schemas.microsoft.com/office/powerpoint/2010/main" val="21240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7751D-1C55-4EC0-9F39-0BA946FC442D}"/>
              </a:ext>
            </a:extLst>
          </p:cNvPr>
          <p:cNvSpPr>
            <a:spLocks noGrp="1"/>
          </p:cNvSpPr>
          <p:nvPr>
            <p:ph type="title"/>
          </p:nvPr>
        </p:nvSpPr>
        <p:spPr/>
        <p:txBody>
          <a:bodyPr/>
          <a:lstStyle/>
          <a:p>
            <a:r>
              <a:rPr lang="en-US" dirty="0"/>
              <a:t>Grading…</a:t>
            </a:r>
          </a:p>
        </p:txBody>
      </p:sp>
      <p:sp>
        <p:nvSpPr>
          <p:cNvPr id="3" name="Content Placeholder 2">
            <a:extLst>
              <a:ext uri="{FF2B5EF4-FFF2-40B4-BE49-F238E27FC236}">
                <a16:creationId xmlns:a16="http://schemas.microsoft.com/office/drawing/2014/main" id="{B7F7212B-43A0-4EA0-B1A6-38354F5DB2BB}"/>
              </a:ext>
            </a:extLst>
          </p:cNvPr>
          <p:cNvSpPr>
            <a:spLocks noGrp="1"/>
          </p:cNvSpPr>
          <p:nvPr>
            <p:ph idx="1"/>
          </p:nvPr>
        </p:nvSpPr>
        <p:spPr/>
        <p:txBody>
          <a:bodyPr/>
          <a:lstStyle/>
          <a:p>
            <a:r>
              <a:rPr lang="en-US" dirty="0"/>
              <a:t>This class will use a weighted grade system</a:t>
            </a:r>
          </a:p>
          <a:p>
            <a:r>
              <a:rPr lang="en-US" dirty="0"/>
              <a:t>Tests=45%</a:t>
            </a:r>
          </a:p>
          <a:p>
            <a:r>
              <a:rPr lang="en-US" dirty="0"/>
              <a:t>Quizzes=30%</a:t>
            </a:r>
          </a:p>
          <a:p>
            <a:r>
              <a:rPr lang="en-US" dirty="0"/>
              <a:t>Classwork/homework/notebook=10%</a:t>
            </a:r>
          </a:p>
          <a:p>
            <a:r>
              <a:rPr lang="en-US" dirty="0"/>
              <a:t>Final=15%</a:t>
            </a:r>
          </a:p>
          <a:p>
            <a:endParaRPr lang="en-US" dirty="0"/>
          </a:p>
          <a:p>
            <a:pPr marL="0" indent="0">
              <a:buNone/>
            </a:pPr>
            <a:endParaRPr lang="en-US" dirty="0"/>
          </a:p>
        </p:txBody>
      </p:sp>
    </p:spTree>
    <p:extLst>
      <p:ext uri="{BB962C8B-B14F-4D97-AF65-F5344CB8AC3E}">
        <p14:creationId xmlns:p14="http://schemas.microsoft.com/office/powerpoint/2010/main" val="16158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6BA3B-3391-46B8-A86F-8FB3D05F40DD}"/>
              </a:ext>
            </a:extLst>
          </p:cNvPr>
          <p:cNvSpPr>
            <a:spLocks noGrp="1"/>
          </p:cNvSpPr>
          <p:nvPr>
            <p:ph type="title"/>
          </p:nvPr>
        </p:nvSpPr>
        <p:spPr/>
        <p:txBody>
          <a:bodyPr/>
          <a:lstStyle/>
          <a:p>
            <a:r>
              <a:rPr lang="en-US" dirty="0"/>
              <a:t>Keys to Success</a:t>
            </a:r>
          </a:p>
        </p:txBody>
      </p:sp>
      <p:sp>
        <p:nvSpPr>
          <p:cNvPr id="3" name="Content Placeholder 2">
            <a:extLst>
              <a:ext uri="{FF2B5EF4-FFF2-40B4-BE49-F238E27FC236}">
                <a16:creationId xmlns:a16="http://schemas.microsoft.com/office/drawing/2014/main" id="{C9DB5B1F-CF15-4F89-B088-C25DFC66BCA7}"/>
              </a:ext>
            </a:extLst>
          </p:cNvPr>
          <p:cNvSpPr>
            <a:spLocks noGrp="1"/>
          </p:cNvSpPr>
          <p:nvPr>
            <p:ph idx="1"/>
          </p:nvPr>
        </p:nvSpPr>
        <p:spPr/>
        <p:txBody>
          <a:bodyPr/>
          <a:lstStyle/>
          <a:p>
            <a:pPr marL="0" indent="0">
              <a:buNone/>
            </a:pPr>
            <a:r>
              <a:rPr lang="en-US" dirty="0"/>
              <a:t>Students should be keeping a notebook.</a:t>
            </a:r>
          </a:p>
          <a:p>
            <a:pPr marL="0" indent="0">
              <a:buNone/>
            </a:pPr>
            <a:r>
              <a:rPr lang="en-US" dirty="0"/>
              <a:t>Students must take notes on the lecture material to be successful.</a:t>
            </a:r>
          </a:p>
          <a:p>
            <a:pPr marL="0" indent="0">
              <a:buNone/>
            </a:pPr>
            <a:r>
              <a:rPr lang="en-US" dirty="0"/>
              <a:t>Quizzes are based on the textbook assignments.  That assignment can be used on the quizzes.</a:t>
            </a:r>
          </a:p>
          <a:p>
            <a:pPr marL="0" indent="0">
              <a:buNone/>
            </a:pPr>
            <a:endParaRPr lang="en-US" dirty="0"/>
          </a:p>
          <a:p>
            <a:pPr marL="0" indent="0">
              <a:buNone/>
            </a:pPr>
            <a:r>
              <a:rPr lang="en-US" dirty="0"/>
              <a:t>The best way you can keep ahead of the class is to ask to see the weekly schedule that is copied by the student into the notebook on the first day of the week.</a:t>
            </a:r>
          </a:p>
        </p:txBody>
      </p:sp>
    </p:spTree>
    <p:extLst>
      <p:ext uri="{BB962C8B-B14F-4D97-AF65-F5344CB8AC3E}">
        <p14:creationId xmlns:p14="http://schemas.microsoft.com/office/powerpoint/2010/main" val="3462519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188</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World History</vt:lpstr>
      <vt:lpstr>Best way to communicate…</vt:lpstr>
      <vt:lpstr>Syllabus</vt:lpstr>
      <vt:lpstr>Grading…</vt:lpstr>
      <vt:lpstr>Keys to Success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History</dc:title>
  <dc:creator>Ross, David</dc:creator>
  <cp:lastModifiedBy>Ross, David</cp:lastModifiedBy>
  <cp:revision>1</cp:revision>
  <dcterms:created xsi:type="dcterms:W3CDTF">2021-09-08T02:35:57Z</dcterms:created>
  <dcterms:modified xsi:type="dcterms:W3CDTF">2021-09-08T02:48:18Z</dcterms:modified>
</cp:coreProperties>
</file>